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8" r:id="rId3"/>
    <p:sldId id="257" r:id="rId4"/>
    <p:sldId id="259" r:id="rId5"/>
    <p:sldId id="267" r:id="rId6"/>
    <p:sldId id="260" r:id="rId7"/>
    <p:sldId id="261" r:id="rId8"/>
    <p:sldId id="262" r:id="rId9"/>
    <p:sldId id="263" r:id="rId10"/>
    <p:sldId id="266" r:id="rId11"/>
    <p:sldId id="264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AB0D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1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18/03/2014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18/03/2014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18/03/2014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18/03/2014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18/03/2014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18/03/2014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18/03/2014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18/03/2014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18/03/2014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18/03/2014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18/03/2014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18/03/2014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2737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660" y="2628394"/>
            <a:ext cx="6477000" cy="1914144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Boone </a:t>
            </a:r>
            <a:r>
              <a:rPr lang="en-US" b="1" dirty="0">
                <a:solidFill>
                  <a:srgbClr val="FF0000"/>
                </a:solidFill>
              </a:rPr>
              <a:t>L</a:t>
            </a:r>
            <a:r>
              <a:rPr lang="en-US" b="1" dirty="0" smtClean="0">
                <a:solidFill>
                  <a:srgbClr val="FF0000"/>
                </a:solidFill>
              </a:rPr>
              <a:t>ennon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660" y="4528732"/>
            <a:ext cx="6477000" cy="1174088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>
                    <a:alpha val="50000"/>
                  </a:srgbClr>
                </a:solidFill>
              </a:rPr>
              <a:t>‘Problem solution’</a:t>
            </a:r>
            <a:endParaRPr lang="en-US" sz="3600" dirty="0">
              <a:solidFill>
                <a:srgbClr val="FF0000">
                  <a:alpha val="50000"/>
                </a:srgbClr>
              </a:solidFill>
            </a:endParaRP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28292" y="5991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scott-sports_dlouh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79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9499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Promotional piece prototypes </a:t>
            </a:r>
            <a:endParaRPr lang="en-US" dirty="0"/>
          </a:p>
        </p:txBody>
      </p:sp>
      <p:pic>
        <p:nvPicPr>
          <p:cNvPr id="4" name="Content Placeholder 3" descr="538012_637003559682707_1307153360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4" b="17974"/>
          <a:stretch>
            <a:fillRect/>
          </a:stretch>
        </p:blipFill>
        <p:spPr>
          <a:xfrm>
            <a:off x="630580" y="1600201"/>
            <a:ext cx="4227188" cy="2030708"/>
          </a:xfrm>
        </p:spPr>
      </p:pic>
      <p:pic>
        <p:nvPicPr>
          <p:cNvPr id="5" name="Picture 4" descr="1555300_637003583016038_1284132195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36" y="1600201"/>
            <a:ext cx="3409803" cy="255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9512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Promotional piece final  </a:t>
            </a:r>
            <a:endParaRPr lang="en-US" dirty="0"/>
          </a:p>
        </p:txBody>
      </p:sp>
      <p:pic>
        <p:nvPicPr>
          <p:cNvPr id="6" name="Picture 5" descr="1966738_639515156098214_677121661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25" y="1251969"/>
            <a:ext cx="2643612" cy="3524816"/>
          </a:xfrm>
          <a:prstGeom prst="rect">
            <a:avLst/>
          </a:prstGeom>
        </p:spPr>
      </p:pic>
      <p:pic>
        <p:nvPicPr>
          <p:cNvPr id="7" name="Picture 6" descr="1187201_639515069431556_1896753546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460" y="1251969"/>
            <a:ext cx="3466441" cy="2599831"/>
          </a:xfrm>
          <a:prstGeom prst="rect">
            <a:avLst/>
          </a:prstGeom>
        </p:spPr>
      </p:pic>
      <p:pic>
        <p:nvPicPr>
          <p:cNvPr id="8" name="Picture 7" descr="1975082_639515082764888_517720947_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87" y="1251970"/>
            <a:ext cx="2177669" cy="290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100878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conclusion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96770" y="1918416"/>
            <a:ext cx="46614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Boone Lennon was a great problem solver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He had a very rich sporting history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He has a philosophy of ‘problem solution’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He revolutionized each sport that he invented and found solutions in.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He has had great results in his inventions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I felt that this designer really reflected my thinking of design.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</p:txBody>
      </p:sp>
      <p:pic>
        <p:nvPicPr>
          <p:cNvPr id="6" name="Content Placeholder 3" descr="1008_tuck_and_rol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7" b="11417"/>
          <a:stretch>
            <a:fillRect/>
          </a:stretch>
        </p:blipFill>
        <p:spPr>
          <a:xfrm>
            <a:off x="234683" y="1545998"/>
            <a:ext cx="3423609" cy="2872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36395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information</a:t>
            </a:r>
            <a:endParaRPr lang="en-US" dirty="0"/>
          </a:p>
        </p:txBody>
      </p:sp>
      <p:pic>
        <p:nvPicPr>
          <p:cNvPr id="6" name="Content Placeholder 3" descr="IMG_0047.half_35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9" b="13919"/>
          <a:stretch>
            <a:fillRect/>
          </a:stretch>
        </p:blipFill>
        <p:spPr>
          <a:xfrm>
            <a:off x="127094" y="1653259"/>
            <a:ext cx="4097657" cy="1968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224751" y="1234450"/>
            <a:ext cx="46546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Boone’s General information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Dob: </a:t>
            </a:r>
            <a:r>
              <a:rPr lang="en-US" sz="2400" dirty="0" smtClean="0"/>
              <a:t>1949</a:t>
            </a:r>
          </a:p>
          <a:p>
            <a:endParaRPr lang="en-US" sz="2400" dirty="0" smtClean="0"/>
          </a:p>
          <a:p>
            <a:r>
              <a:rPr lang="en-US" sz="2400" b="1" dirty="0" smtClean="0"/>
              <a:t>Residency: </a:t>
            </a:r>
            <a:r>
              <a:rPr lang="en-US" sz="2400" dirty="0" smtClean="0"/>
              <a:t>Bozeman Montana USA</a:t>
            </a:r>
          </a:p>
          <a:p>
            <a:endParaRPr lang="en-US" sz="2400" dirty="0" smtClean="0"/>
          </a:p>
          <a:p>
            <a:r>
              <a:rPr lang="en-US" sz="2400" b="1" dirty="0" smtClean="0"/>
              <a:t>Interests: </a:t>
            </a:r>
            <a:r>
              <a:rPr lang="en-US" sz="2400" dirty="0" smtClean="0"/>
              <a:t>skiing, snowboarding, cycling, coaching skiing, problem solving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252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72712" y="1268442"/>
            <a:ext cx="4671991" cy="5539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Boone Lennon's sporting background </a:t>
            </a:r>
          </a:p>
          <a:p>
            <a:pPr marL="285750" indent="-285750">
              <a:buFont typeface="Wingdings" charset="2"/>
              <a:buChar char="u"/>
            </a:pPr>
            <a:r>
              <a:rPr lang="en-US" b="1" dirty="0" smtClean="0"/>
              <a:t>Skied since he was three making 53 years to this year</a:t>
            </a:r>
          </a:p>
          <a:p>
            <a:pPr marL="285750" indent="-285750">
              <a:buFont typeface="Wingdings" charset="2"/>
              <a:buChar char="u"/>
            </a:pPr>
            <a:r>
              <a:rPr lang="en-US" b="1" dirty="0" smtClean="0"/>
              <a:t>Boone did not really interact with the concept of racing in skiing </a:t>
            </a:r>
          </a:p>
          <a:p>
            <a:pPr marL="285750" indent="-285750">
              <a:buFont typeface="Wingdings" charset="2"/>
              <a:buChar char="u"/>
            </a:pPr>
            <a:r>
              <a:rPr lang="en-US" b="1" dirty="0" smtClean="0"/>
              <a:t>Boone also cycled and raced in that sport from time to time during and before his inventions</a:t>
            </a:r>
          </a:p>
          <a:p>
            <a:pPr marL="285750" indent="-285750">
              <a:buFont typeface="Wingdings" charset="2"/>
              <a:buChar char="u"/>
            </a:pPr>
            <a:r>
              <a:rPr lang="en-US" b="1" dirty="0" smtClean="0"/>
              <a:t>In 1978 he was elected by his skiing community to be the KOM of sun valley Idaho in response to skiing magazine</a:t>
            </a:r>
          </a:p>
          <a:p>
            <a:pPr marL="285750" indent="-285750">
              <a:buFont typeface="Wingdings" charset="2"/>
              <a:buChar char="u"/>
            </a:pPr>
            <a:r>
              <a:rPr lang="en-US" b="1" dirty="0" smtClean="0"/>
              <a:t>Using his background he coached 9 years in sun valley before coaching the national and world cup teams 1984-1986</a:t>
            </a:r>
          </a:p>
          <a:p>
            <a:pPr marL="285750" indent="-285750">
              <a:buFont typeface="Wingdings" charset="2"/>
              <a:buChar char="u"/>
            </a:pPr>
            <a:endParaRPr lang="en-US" b="1" dirty="0" smtClean="0"/>
          </a:p>
          <a:p>
            <a:pPr marL="285750" indent="-285750">
              <a:buFont typeface="Wingdings" charset="2"/>
              <a:buChar char="u"/>
            </a:pPr>
            <a:endParaRPr lang="en-US" sz="1600" b="1" dirty="0" smtClean="0"/>
          </a:p>
          <a:p>
            <a:pPr marL="285750" indent="-285750">
              <a:buFont typeface="Wingdings" charset="2"/>
              <a:buChar char="u"/>
            </a:pPr>
            <a:endParaRPr lang="en-US" sz="1600" b="1" dirty="0" smtClean="0"/>
          </a:p>
          <a:p>
            <a:endParaRPr lang="en-US" sz="1600" b="1" dirty="0" smtClean="0"/>
          </a:p>
        </p:txBody>
      </p:sp>
      <p:pic>
        <p:nvPicPr>
          <p:cNvPr id="6" name="Content Placeholder 3" descr="IMG_0047.half_35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9" b="13919"/>
          <a:stretch>
            <a:fillRect/>
          </a:stretch>
        </p:blipFill>
        <p:spPr>
          <a:xfrm>
            <a:off x="123077" y="1600201"/>
            <a:ext cx="4149635" cy="19934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61979772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Boone got into the design world </a:t>
            </a:r>
            <a:endParaRPr lang="en-US" dirty="0"/>
          </a:p>
        </p:txBody>
      </p:sp>
      <p:pic>
        <p:nvPicPr>
          <p:cNvPr id="4" name="Content Placeholder 3" descr="1008_tuck_and_rol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7" b="11417"/>
          <a:stretch>
            <a:fillRect/>
          </a:stretch>
        </p:blipFill>
        <p:spPr>
          <a:xfrm>
            <a:off x="345587" y="1735138"/>
            <a:ext cx="3908565" cy="327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669558" y="2050620"/>
            <a:ext cx="42197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u"/>
            </a:pPr>
            <a:r>
              <a:rPr lang="en-US" dirty="0" smtClean="0"/>
              <a:t>Through his knowledge of aerodynamics from downhill skiing to design his aerodynamic handlebars </a:t>
            </a:r>
            <a:endParaRPr lang="en-US" dirty="0"/>
          </a:p>
          <a:p>
            <a:endParaRPr lang="en-US" dirty="0" smtClean="0"/>
          </a:p>
          <a:p>
            <a:pPr marL="285750" indent="-285750">
              <a:buFont typeface="Wingdings" charset="2"/>
              <a:buChar char="u"/>
            </a:pPr>
            <a:r>
              <a:rPr lang="en-US" dirty="0" smtClean="0"/>
              <a:t>Boone designed his designs through his idea and philosophy of </a:t>
            </a:r>
            <a:r>
              <a:rPr lang="en-US" b="1" dirty="0" smtClean="0"/>
              <a:t>Problem Solution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41038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 hill skier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79" y="1417638"/>
            <a:ext cx="4391721" cy="3290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Content Placeholder 3" descr="1008_tuck_and_roll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7" b="11417"/>
          <a:stretch>
            <a:fillRect/>
          </a:stretch>
        </p:blipFill>
        <p:spPr>
          <a:xfrm>
            <a:off x="4849437" y="1417638"/>
            <a:ext cx="3908565" cy="327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35124222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Designs </a:t>
            </a:r>
            <a:endParaRPr lang="en-US" dirty="0"/>
          </a:p>
        </p:txBody>
      </p:sp>
      <p:pic>
        <p:nvPicPr>
          <p:cNvPr id="6" name="Picture 5" descr="scott-aerob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00" y="1892483"/>
            <a:ext cx="4258453" cy="3060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445779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192" y="1892483"/>
            <a:ext cx="4091640" cy="306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4687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Results</a:t>
            </a:r>
            <a:endParaRPr lang="en-US" dirty="0"/>
          </a:p>
        </p:txBody>
      </p:sp>
      <p:pic>
        <p:nvPicPr>
          <p:cNvPr id="4" name="Picture 3" descr="2_0_0.half_3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59" y="1507831"/>
            <a:ext cx="2339568" cy="35914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3627253" y="1417638"/>
            <a:ext cx="42415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In 1989 Greg Lemond used these bars in the tour de France on his time trial bars which led to winning the tour.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 just six years all world records have been broken with the use of the bars.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Today you will not win a world championship event without them.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906419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revolution  </a:t>
            </a:r>
            <a:endParaRPr lang="en-US" dirty="0"/>
          </a:p>
        </p:txBody>
      </p:sp>
      <p:pic>
        <p:nvPicPr>
          <p:cNvPr id="4" name="Picture 3" descr="SCOTT_Plasma_Greenedge_s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070" y="1968501"/>
            <a:ext cx="4497371" cy="290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QR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34" y="1968501"/>
            <a:ext cx="3886200" cy="290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0412461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Promotional piece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27" y="1282539"/>
            <a:ext cx="3499655" cy="3499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120487" y="1419127"/>
            <a:ext cx="44523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/>
              <a:t>Problem solution 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Problem: </a:t>
            </a:r>
            <a:r>
              <a:rPr lang="en-US" dirty="0" smtClean="0"/>
              <a:t>greasy hands and legs from brushing past or handling bikes’ grease ejected from the pedals.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Solution: </a:t>
            </a:r>
            <a:r>
              <a:rPr lang="en-US" dirty="0" smtClean="0"/>
              <a:t>a pocket to place a pocket over the pedals to isolate the grease.  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638138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Custom 5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FF0000"/>
      </a:accent1>
      <a:accent2>
        <a:srgbClr val="00A2E6"/>
      </a:accent2>
      <a:accent3>
        <a:srgbClr val="333333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Pop.thmx</Template>
  <TotalTime>358</TotalTime>
  <Words>316</Words>
  <Application>Microsoft Macintosh PowerPoint</Application>
  <PresentationFormat>On-screen Show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Urban Pop</vt:lpstr>
      <vt:lpstr>Boone Lennon </vt:lpstr>
      <vt:lpstr>General information</vt:lpstr>
      <vt:lpstr>Background </vt:lpstr>
      <vt:lpstr>How Boone got into the design world </vt:lpstr>
      <vt:lpstr>Down hill skier </vt:lpstr>
      <vt:lpstr>Key Designs </vt:lpstr>
      <vt:lpstr>Some Results</vt:lpstr>
      <vt:lpstr>Design revolution  </vt:lpstr>
      <vt:lpstr>Promotional piece </vt:lpstr>
      <vt:lpstr>Promotional piece prototypes </vt:lpstr>
      <vt:lpstr>Promotional piece final  </vt:lpstr>
      <vt:lpstr>In conclusion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Boone Lennon </dc:title>
  <dc:creator>Jackson Taylor</dc:creator>
  <cp:lastModifiedBy>Jackson Taylor</cp:lastModifiedBy>
  <cp:revision>27</cp:revision>
  <dcterms:created xsi:type="dcterms:W3CDTF">2014-03-06T02:57:38Z</dcterms:created>
  <dcterms:modified xsi:type="dcterms:W3CDTF">2014-03-18T12:54:24Z</dcterms:modified>
</cp:coreProperties>
</file>